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2404050" cy="43205400"/>
  <p:notesSz cx="6858000" cy="9144000"/>
  <p:defaultTextStyle>
    <a:defPPr>
      <a:defRPr lang="he-IL"/>
    </a:defPPr>
    <a:lvl1pPr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2159000" indent="-1701800"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4319588" indent="-3405188"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6480175" indent="-5108575"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8640763" indent="-6811963"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r" defTabSz="914400" rtl="1" eaLnBrk="1" latinLnBrk="0" hangingPunct="1">
      <a:defRPr sz="85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r" defTabSz="914400" rtl="1" eaLnBrk="1" latinLnBrk="0" hangingPunct="1">
      <a:defRPr sz="85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r" defTabSz="914400" rtl="1" eaLnBrk="1" latinLnBrk="0" hangingPunct="1">
      <a:defRPr sz="85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r" defTabSz="914400" rtl="1" eaLnBrk="1" latinLnBrk="0" hangingPunct="1">
      <a:defRPr sz="85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608">
          <p15:clr>
            <a:srgbClr val="A4A3A4"/>
          </p15:clr>
        </p15:guide>
        <p15:guide id="2" pos="102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5E4"/>
    <a:srgbClr val="FDF6E7"/>
    <a:srgbClr val="FAEBCE"/>
    <a:srgbClr val="F9E7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3993" autoAdjust="0"/>
  </p:normalViewPr>
  <p:slideViewPr>
    <p:cSldViewPr>
      <p:cViewPr varScale="1">
        <p:scale>
          <a:sx n="12" d="100"/>
          <a:sy n="12" d="100"/>
        </p:scale>
        <p:origin x="1918" y="180"/>
      </p:cViewPr>
      <p:guideLst>
        <p:guide orient="horz" pos="13608"/>
        <p:guide pos="1020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174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defTabSz="4320540" rtl="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F76FFE8-0872-46ED-B508-DF2666DF2539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defTabSz="4320540" rtl="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1A18C859-372D-49E3-8A80-B70FD6D6E5FB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53090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defTabSz="4320540" rtl="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3D6CD24D-66C6-491C-BDA9-72C033E8BE25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lvl="0"/>
            <a:endParaRPr lang="he-IL" noProof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 noProof="0"/>
              <a:t>לחץ כדי לערוך סגנונות טקסט של תבנית בסיס</a:t>
            </a:r>
          </a:p>
          <a:p>
            <a:pPr lvl="1"/>
            <a:r>
              <a:rPr lang="he-IL" noProof="0"/>
              <a:t>רמה שנייה</a:t>
            </a:r>
          </a:p>
          <a:p>
            <a:pPr lvl="2"/>
            <a:r>
              <a:rPr lang="he-IL" noProof="0"/>
              <a:t>רמה שלישית</a:t>
            </a:r>
          </a:p>
          <a:p>
            <a:pPr lvl="3"/>
            <a:r>
              <a:rPr lang="he-IL" noProof="0"/>
              <a:t>רמה רביעית</a:t>
            </a:r>
          </a:p>
          <a:p>
            <a:pPr lvl="4"/>
            <a:r>
              <a:rPr lang="he-IL" noProof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defTabSz="4320540" rtl="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381F5BAB-182F-4052-A80D-C27D201FAC09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536472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r" defTabSz="4319588" rtl="1" eaLnBrk="0" fontAlgn="base" hangingPunct="0">
      <a:spcBef>
        <a:spcPct val="30000"/>
      </a:spcBef>
      <a:spcAft>
        <a:spcPct val="0"/>
      </a:spcAft>
      <a:defRPr sz="5700" kern="1200">
        <a:solidFill>
          <a:schemeClr val="tx1"/>
        </a:solidFill>
        <a:latin typeface="+mn-lt"/>
        <a:ea typeface="+mn-ea"/>
        <a:cs typeface="+mn-cs"/>
      </a:defRPr>
    </a:lvl1pPr>
    <a:lvl2pPr marL="2159000" algn="r" defTabSz="4319588" rtl="1" eaLnBrk="0" fontAlgn="base" hangingPunct="0">
      <a:spcBef>
        <a:spcPct val="30000"/>
      </a:spcBef>
      <a:spcAft>
        <a:spcPct val="0"/>
      </a:spcAft>
      <a:defRPr sz="5700" kern="1200">
        <a:solidFill>
          <a:schemeClr val="tx1"/>
        </a:solidFill>
        <a:latin typeface="+mn-lt"/>
        <a:ea typeface="+mn-ea"/>
        <a:cs typeface="+mn-cs"/>
      </a:defRPr>
    </a:lvl2pPr>
    <a:lvl3pPr marL="4319588" algn="r" defTabSz="4319588" rtl="1" eaLnBrk="0" fontAlgn="base" hangingPunct="0">
      <a:spcBef>
        <a:spcPct val="30000"/>
      </a:spcBef>
      <a:spcAft>
        <a:spcPct val="0"/>
      </a:spcAft>
      <a:defRPr sz="5700" kern="1200">
        <a:solidFill>
          <a:schemeClr val="tx1"/>
        </a:solidFill>
        <a:latin typeface="+mn-lt"/>
        <a:ea typeface="+mn-ea"/>
        <a:cs typeface="+mn-cs"/>
      </a:defRPr>
    </a:lvl3pPr>
    <a:lvl4pPr marL="6480175" algn="r" defTabSz="4319588" rtl="1" eaLnBrk="0" fontAlgn="base" hangingPunct="0">
      <a:spcBef>
        <a:spcPct val="30000"/>
      </a:spcBef>
      <a:spcAft>
        <a:spcPct val="0"/>
      </a:spcAft>
      <a:defRPr sz="5700" kern="1200">
        <a:solidFill>
          <a:schemeClr val="tx1"/>
        </a:solidFill>
        <a:latin typeface="+mn-lt"/>
        <a:ea typeface="+mn-ea"/>
        <a:cs typeface="+mn-cs"/>
      </a:defRPr>
    </a:lvl4pPr>
    <a:lvl5pPr marL="8640763" algn="r" defTabSz="4319588" rtl="1" eaLnBrk="0" fontAlgn="base" hangingPunct="0">
      <a:spcBef>
        <a:spcPct val="30000"/>
      </a:spcBef>
      <a:spcAft>
        <a:spcPct val="0"/>
      </a:spcAft>
      <a:defRPr sz="5700" kern="1200">
        <a:solidFill>
          <a:schemeClr val="tx1"/>
        </a:solidFill>
        <a:latin typeface="+mn-lt"/>
        <a:ea typeface="+mn-ea"/>
        <a:cs typeface="+mn-cs"/>
      </a:defRPr>
    </a:lvl5pPr>
    <a:lvl6pPr marL="10801350" algn="r" defTabSz="4320540" rtl="1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6pPr>
    <a:lvl7pPr marL="12961620" algn="r" defTabSz="4320540" rtl="1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7pPr>
    <a:lvl8pPr marL="15121890" algn="r" defTabSz="4320540" rtl="1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8pPr>
    <a:lvl9pPr marL="17282160" algn="r" defTabSz="4320540" rtl="1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מציין מיקום של תמונת שקופית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מציין מיקום של הערות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he-IL"/>
          </a:p>
        </p:txBody>
      </p:sp>
      <p:sp>
        <p:nvSpPr>
          <p:cNvPr id="14340" name="מציין מיקום של מספר שקופית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algn="l" defTabSz="4319588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algn="l" defTabSz="4319588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algn="l" defTabSz="4319588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algn="l" defTabSz="4319588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defTabSz="4319588" eaLnBrk="1" fontAlgn="base" hangingPunct="1">
              <a:spcBef>
                <a:spcPct val="0"/>
              </a:spcBef>
              <a:spcAft>
                <a:spcPct val="0"/>
              </a:spcAft>
            </a:pPr>
            <a:fld id="{FF2852EE-4A5F-4BC9-925B-CAB801A6B275}" type="slidenum">
              <a:rPr lang="he-IL" sz="1200" smtClean="0">
                <a:latin typeface="Calibri" pitchFamily="34" charset="0"/>
              </a:rPr>
              <a:pPr defTabSz="4319588" eaLnBrk="1" fontAlgn="base" hangingPunct="1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he-IL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334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6572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620203" y="1730219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1620203" y="10081263"/>
            <a:ext cx="29163645" cy="2851356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185C90B1-8F41-4B17-B25D-A01D6521BF57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FC3A3041-9AA5-4DCC-87DB-03C4ECFB07DE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27274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3254782" y="10901365"/>
            <a:ext cx="25833229" cy="232249028"/>
          </a:xfrm>
          <a:prstGeom prst="rect">
            <a:avLst/>
          </a:prstGeo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5743847" y="10901365"/>
            <a:ext cx="76970870" cy="23224902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A132E137-6C43-4784-915D-D6413E1220F1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E34C5412-4362-492E-A8F6-54826C0DFB87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25903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620203" y="1730219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1620203" y="10081263"/>
            <a:ext cx="29163645" cy="285135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E2DBCA46-4825-4F4A-A158-E243A8117FAB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3A7640E2-F6CB-425F-AC46-E72C8A5628FC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2327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559696" y="27763473"/>
            <a:ext cx="27543443" cy="8581073"/>
          </a:xfrm>
          <a:prstGeom prst="rect">
            <a:avLst/>
          </a:prstGeom>
        </p:spPr>
        <p:txBody>
          <a:bodyPr anchor="t"/>
          <a:lstStyle>
            <a:lvl1pPr algn="r">
              <a:defRPr sz="18900" b="1" cap="all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2559696" y="18312295"/>
            <a:ext cx="27543443" cy="945117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1pPr>
            <a:lvl2pPr marL="216027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2054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8081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4108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04BA0395-DB79-40D1-AAE7-7294A94B573C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574B2FEF-46F5-4542-9CFF-53391F56CEA9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3528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620203" y="1730219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5743846" y="63507940"/>
            <a:ext cx="51402048" cy="179642453"/>
          </a:xfrm>
          <a:prstGeom prst="rect">
            <a:avLst/>
          </a:prstGeo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57685960" y="63507940"/>
            <a:ext cx="51402051" cy="179642453"/>
          </a:xfrm>
          <a:prstGeom prst="rect">
            <a:avLst/>
          </a:prstGeo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7F1BF2C8-4D12-499B-BEE8-D2F1E6D5E649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3BED6E5C-BEF5-4DC5-A73A-9CF82C371DA9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60853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620203" y="1730219"/>
            <a:ext cx="29163645" cy="7200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1620203" y="9671212"/>
            <a:ext cx="14317416" cy="403050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1620203" y="13701713"/>
            <a:ext cx="14317416" cy="24893114"/>
          </a:xfrm>
          <a:prstGeom prst="rect">
            <a:avLst/>
          </a:prstGeo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16460809" y="9671212"/>
            <a:ext cx="14323040" cy="403050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16460809" y="13701713"/>
            <a:ext cx="14323040" cy="24893114"/>
          </a:xfrm>
          <a:prstGeom prst="rect">
            <a:avLst/>
          </a:prstGeo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27FA80BA-C9F3-4A8A-AF94-86A26EF0A512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729B35DE-0099-4176-9274-9E700E77E5E2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72747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620203" y="1730219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DC193E0E-37D8-4F1F-9BCE-4DB7DACC128D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23C71013-23EF-4BFB-B4F1-67C3DEE1A770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41406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A30BB425-E2B9-46C6-B526-28A0A80DF399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E44EA4D7-3BB5-497D-A012-A78C8ECEC0E6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37714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1620204" y="1720215"/>
            <a:ext cx="10660709" cy="7320915"/>
          </a:xfrm>
          <a:prstGeom prst="rect">
            <a:avLst/>
          </a:prstGeom>
        </p:spPr>
        <p:txBody>
          <a:bodyPr anchor="b"/>
          <a:lstStyle>
            <a:lvl1pPr algn="r">
              <a:defRPr sz="9500" b="1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12669083" y="1720218"/>
            <a:ext cx="18114764" cy="36874612"/>
          </a:xfrm>
          <a:prstGeom prst="rect">
            <a:avLst/>
          </a:prstGeom>
        </p:spPr>
        <p:txBody>
          <a:bodyPr/>
          <a:lstStyle>
            <a:lvl1pPr>
              <a:defRPr sz="15100"/>
            </a:lvl1pPr>
            <a:lvl2pPr>
              <a:defRPr sz="13200"/>
            </a:lvl2pPr>
            <a:lvl3pPr>
              <a:defRPr sz="113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1620204" y="9041133"/>
            <a:ext cx="10660709" cy="295536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091158F9-C711-4495-80F1-9BD3BF1ED2C0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ABB3E9E7-6365-4BE9-94EF-3201192859A9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00307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351421" y="30243780"/>
            <a:ext cx="19442430" cy="3570449"/>
          </a:xfrm>
          <a:prstGeom prst="rect">
            <a:avLst/>
          </a:prstGeom>
        </p:spPr>
        <p:txBody>
          <a:bodyPr anchor="b"/>
          <a:lstStyle>
            <a:lvl1pPr algn="r">
              <a:defRPr sz="9500" b="1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6351421" y="3860483"/>
            <a:ext cx="19442430" cy="259232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100"/>
            </a:lvl1pPr>
            <a:lvl2pPr marL="2160270" indent="0">
              <a:buNone/>
              <a:defRPr sz="13200"/>
            </a:lvl2pPr>
            <a:lvl3pPr marL="4320540" indent="0">
              <a:buNone/>
              <a:defRPr sz="11300"/>
            </a:lvl3pPr>
            <a:lvl4pPr marL="6480810" indent="0">
              <a:buNone/>
              <a:defRPr sz="9500"/>
            </a:lvl4pPr>
            <a:lvl5pPr marL="8641080" indent="0">
              <a:buNone/>
              <a:defRPr sz="9500"/>
            </a:lvl5pPr>
            <a:lvl6pPr marL="10801350" indent="0">
              <a:buNone/>
              <a:defRPr sz="9500"/>
            </a:lvl6pPr>
            <a:lvl7pPr marL="12961620" indent="0">
              <a:buNone/>
              <a:defRPr sz="9500"/>
            </a:lvl7pPr>
            <a:lvl8pPr marL="15121890" indent="0">
              <a:buNone/>
              <a:defRPr sz="9500"/>
            </a:lvl8pPr>
            <a:lvl9pPr marL="17282160" indent="0">
              <a:buNone/>
              <a:defRPr sz="9500"/>
            </a:lvl9pPr>
          </a:lstStyle>
          <a:p>
            <a:pPr lvl="0"/>
            <a:endParaRPr lang="he-IL" noProof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6351421" y="33814229"/>
            <a:ext cx="19442430" cy="50706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E1846918-13CB-4C5B-B266-133BEE066C82}" type="datetimeFigureOut">
              <a:rPr lang="he-IL"/>
              <a:pPr>
                <a:defRPr/>
              </a:pPr>
              <a:t>כ"ד/סיון/תשע"ח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algn="r" defTabSz="4320540" rtl="1"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46E5E3F5-9EDF-407D-8C1F-0739F77A82AC}" type="slidenum">
              <a:rPr lang="he-IL"/>
              <a:pPr>
                <a:defRPr/>
              </a:pPr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41341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מלבן 9"/>
          <p:cNvSpPr>
            <a:spLocks/>
          </p:cNvSpPr>
          <p:nvPr userDrawn="1"/>
        </p:nvSpPr>
        <p:spPr>
          <a:xfrm>
            <a:off x="0" y="-42863"/>
            <a:ext cx="32404050" cy="6480176"/>
          </a:xfrm>
          <a:prstGeom prst="rect">
            <a:avLst/>
          </a:prstGeom>
          <a:solidFill>
            <a:srgbClr val="FFF5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4320540" rtl="1" fontAlgn="auto">
              <a:spcBef>
                <a:spcPts val="0"/>
              </a:spcBef>
              <a:spcAft>
                <a:spcPts val="0"/>
              </a:spcAft>
              <a:defRPr/>
            </a:pPr>
            <a:endParaRPr lang="he-IL"/>
          </a:p>
        </p:txBody>
      </p:sp>
      <p:pic>
        <p:nvPicPr>
          <p:cNvPr id="1027" name="Picture 2" descr="C:\Documents and Settings\adam\Desktop\Ben Gurion Logo.jp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2938" y="0"/>
            <a:ext cx="21601112" cy="296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ctr" defTabSz="4319588" rtl="1" eaLnBrk="0" fontAlgn="base" hangingPunct="0">
        <a:spcBef>
          <a:spcPct val="0"/>
        </a:spcBef>
        <a:spcAft>
          <a:spcPct val="0"/>
        </a:spcAft>
        <a:defRPr sz="208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319588" rtl="1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cs typeface="Times New Roman" pitchFamily="18" charset="0"/>
        </a:defRPr>
      </a:lvl2pPr>
      <a:lvl3pPr algn="ctr" defTabSz="4319588" rtl="1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cs typeface="Times New Roman" pitchFamily="18" charset="0"/>
        </a:defRPr>
      </a:lvl3pPr>
      <a:lvl4pPr algn="ctr" defTabSz="4319588" rtl="1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cs typeface="Times New Roman" pitchFamily="18" charset="0"/>
        </a:defRPr>
      </a:lvl4pPr>
      <a:lvl5pPr algn="ctr" defTabSz="4319588" rtl="1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cs typeface="Times New Roman" pitchFamily="18" charset="0"/>
        </a:defRPr>
      </a:lvl5pPr>
      <a:lvl6pPr marL="457200" algn="ctr" defTabSz="4319588" rtl="1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cs typeface="Times New Roman" pitchFamily="18" charset="0"/>
        </a:defRPr>
      </a:lvl6pPr>
      <a:lvl7pPr marL="914400" algn="ctr" defTabSz="4319588" rtl="1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cs typeface="Times New Roman" pitchFamily="18" charset="0"/>
        </a:defRPr>
      </a:lvl7pPr>
      <a:lvl8pPr marL="1371600" algn="ctr" defTabSz="4319588" rtl="1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cs typeface="Times New Roman" pitchFamily="18" charset="0"/>
        </a:defRPr>
      </a:lvl8pPr>
      <a:lvl9pPr marL="1828800" algn="ctr" defTabSz="4319588" rtl="1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cs typeface="Times New Roman" pitchFamily="18" charset="0"/>
        </a:defRPr>
      </a:lvl9pPr>
    </p:titleStyle>
    <p:bodyStyle>
      <a:lvl1pPr marL="1619250" indent="-1619250" algn="r" defTabSz="4319588" rtl="1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09963" indent="-1349375" algn="r" defTabSz="4319588" rtl="1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675" indent="-1079500" algn="r" defTabSz="4319588" rtl="1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59675" indent="-1079500" algn="r" defTabSz="4319588" rtl="1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720263" indent="-1079500" algn="r" defTabSz="4319588" rtl="1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85" indent="-1080135" algn="r" defTabSz="4320540" rtl="1" eaLnBrk="1" latinLnBrk="0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55" indent="-1080135" algn="r" defTabSz="4320540" rtl="1" eaLnBrk="1" latinLnBrk="0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25" indent="-1080135" algn="r" defTabSz="4320540" rtl="1" eaLnBrk="1" latinLnBrk="0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8362295" indent="-1080135" algn="r" defTabSz="4320540" rtl="1" eaLnBrk="1" latinLnBrk="0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4320540" rtl="1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algn="r" defTabSz="4320540" rtl="1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0" algn="r" defTabSz="4320540" rtl="1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0" algn="r" defTabSz="4320540" rtl="1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algn="r" defTabSz="4320540" rtl="1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0" algn="r" defTabSz="4320540" rtl="1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0" algn="r" defTabSz="4320540" rtl="1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0" algn="r" defTabSz="4320540" rtl="1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0" algn="r" defTabSz="4320540" rtl="1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Box 6"/>
          <p:cNvSpPr txBox="1">
            <a:spLocks noChangeArrowheads="1"/>
          </p:cNvSpPr>
          <p:nvPr/>
        </p:nvSpPr>
        <p:spPr bwMode="auto">
          <a:xfrm>
            <a:off x="0" y="3122613"/>
            <a:ext cx="32404050" cy="1468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algn="l" defTabSz="4319588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algn="l" defTabSz="4319588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algn="l" defTabSz="4319588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algn="l" defTabSz="4319588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>
              <a:lnSpc>
                <a:spcPts val="10000"/>
              </a:lnSpc>
            </a:pPr>
            <a:r>
              <a:rPr lang="en-US" sz="11000" b="1" dirty="0">
                <a:latin typeface="Calibri" pitchFamily="34" charset="0"/>
                <a:cs typeface="David" pitchFamily="2" charset="-79"/>
              </a:rPr>
              <a:t>Voice Stick</a:t>
            </a:r>
            <a:endParaRPr lang="he-IL" sz="11000" b="1" dirty="0">
              <a:latin typeface="Calibri" pitchFamily="34" charset="0"/>
              <a:cs typeface="David" pitchFamily="2" charset="-79"/>
            </a:endParaRPr>
          </a:p>
        </p:txBody>
      </p:sp>
      <p:sp>
        <p:nvSpPr>
          <p:cNvPr id="12291" name="TextBox 9"/>
          <p:cNvSpPr txBox="1">
            <a:spLocks noChangeArrowheads="1"/>
          </p:cNvSpPr>
          <p:nvPr/>
        </p:nvSpPr>
        <p:spPr bwMode="auto">
          <a:xfrm>
            <a:off x="1" y="4205288"/>
            <a:ext cx="3240405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algn="l" defTabSz="968375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algn="l" defTabSz="968375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algn="l" defTabSz="968375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algn="l" defTabSz="968375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en-US" sz="8000" b="1" dirty="0">
                <a:solidFill>
                  <a:srgbClr val="000099"/>
                </a:solidFill>
                <a:latin typeface="Calibri" pitchFamily="34" charset="0"/>
                <a:cs typeface="David" pitchFamily="2" charset="-79"/>
              </a:rPr>
              <a:t>Sagie Levy, Mikey Shechter</a:t>
            </a:r>
            <a:endParaRPr lang="he-IL" sz="8000" b="1" dirty="0">
              <a:solidFill>
                <a:srgbClr val="000099"/>
              </a:solidFill>
              <a:latin typeface="Calibri" pitchFamily="34" charset="0"/>
              <a:cs typeface="David" pitchFamily="2" charset="-79"/>
            </a:endParaRPr>
          </a:p>
        </p:txBody>
      </p:sp>
      <p:sp>
        <p:nvSpPr>
          <p:cNvPr id="12292" name="TextBox 10"/>
          <p:cNvSpPr txBox="1">
            <a:spLocks noChangeArrowheads="1"/>
          </p:cNvSpPr>
          <p:nvPr/>
        </p:nvSpPr>
        <p:spPr bwMode="auto">
          <a:xfrm>
            <a:off x="1" y="5205413"/>
            <a:ext cx="3240405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968375" eaLnBrk="0" hangingPunct="0"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algn="l" defTabSz="968375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algn="l" defTabSz="968375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algn="l" defTabSz="968375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algn="l" defTabSz="968375" rtl="0" eaLnBrk="0" fontAlgn="base" hangingPunct="0">
              <a:spcBef>
                <a:spcPct val="0"/>
              </a:spcBef>
              <a:spcAft>
                <a:spcPct val="0"/>
              </a:spcAft>
              <a:defRPr sz="85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en-US" sz="8000" b="1" dirty="0">
                <a:solidFill>
                  <a:srgbClr val="000099"/>
                </a:solidFill>
                <a:latin typeface="Calibri" pitchFamily="34" charset="0"/>
                <a:cs typeface="David" pitchFamily="2" charset="-79"/>
              </a:rPr>
              <a:t>Advisor: Prof. Andrei </a:t>
            </a:r>
            <a:r>
              <a:rPr lang="en-US" sz="8000" b="1" dirty="0" err="1">
                <a:solidFill>
                  <a:srgbClr val="000099"/>
                </a:solidFill>
                <a:latin typeface="Calibri" pitchFamily="34" charset="0"/>
                <a:cs typeface="David" pitchFamily="2" charset="-79"/>
              </a:rPr>
              <a:t>Sharf</a:t>
            </a:r>
            <a:endParaRPr lang="en-US" sz="8000" b="1" dirty="0">
              <a:solidFill>
                <a:srgbClr val="FFCB97"/>
              </a:solidFill>
              <a:latin typeface="Calibri" pitchFamily="34" charset="0"/>
              <a:cs typeface="David" pitchFamily="2" charset="-79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233" y="720668"/>
            <a:ext cx="20738304" cy="201593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defTabSz="4320540" fontAlgn="auto">
              <a:lnSpc>
                <a:spcPts val="75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800" b="1" dirty="0">
                <a:solidFill>
                  <a:srgbClr val="000099"/>
                </a:solidFill>
                <a:latin typeface="+mn-lt"/>
                <a:cs typeface="David" pitchFamily="2" charset="-79"/>
              </a:rPr>
              <a:t>Faculty of Natural Sciences</a:t>
            </a:r>
            <a:endParaRPr lang="he-IL" sz="8800" b="1" dirty="0">
              <a:solidFill>
                <a:srgbClr val="000099"/>
              </a:solidFill>
              <a:latin typeface="+mn-lt"/>
              <a:cs typeface="David" pitchFamily="2" charset="-79"/>
            </a:endParaRPr>
          </a:p>
          <a:p>
            <a:pPr marL="1371600" indent="-1371600" algn="ctr" defTabSz="4320540" fontAlgn="auto">
              <a:lnSpc>
                <a:spcPts val="75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800" b="1" dirty="0">
                <a:solidFill>
                  <a:srgbClr val="000099"/>
                </a:solidFill>
                <a:latin typeface="+mn-lt"/>
                <a:cs typeface="David" pitchFamily="2" charset="-79"/>
              </a:rPr>
              <a:t>The Department of Computer Science</a:t>
            </a:r>
            <a:endParaRPr lang="he-IL" dirty="0">
              <a:latin typeface="+mn-lt"/>
              <a:cs typeface="+mn-cs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584F2143-7C53-4883-859C-6077D420CB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323" y="11153461"/>
            <a:ext cx="19082344" cy="1272156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C8812D70-E0EA-419C-90F3-3BD72EF1B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306" y="13710218"/>
            <a:ext cx="9165591" cy="7776864"/>
          </a:xfrm>
          <a:prstGeom prst="rect">
            <a:avLst/>
          </a:prstGeom>
        </p:spPr>
      </p:pic>
      <p:sp>
        <p:nvSpPr>
          <p:cNvPr id="6" name="אליפסה 5">
            <a:extLst>
              <a:ext uri="{FF2B5EF4-FFF2-40B4-BE49-F238E27FC236}">
                <a16:creationId xmlns:a16="http://schemas.microsoft.com/office/drawing/2014/main" id="{3DE558CF-2295-4188-98BF-CB64EED32B40}"/>
              </a:ext>
            </a:extLst>
          </p:cNvPr>
          <p:cNvSpPr/>
          <p:nvPr/>
        </p:nvSpPr>
        <p:spPr>
          <a:xfrm>
            <a:off x="8390050" y="14507489"/>
            <a:ext cx="1008112" cy="1008112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76390-0C2B-4F2E-9F30-3E78569D53C5}"/>
              </a:ext>
            </a:extLst>
          </p:cNvPr>
          <p:cNvSpPr txBox="1"/>
          <p:nvPr/>
        </p:nvSpPr>
        <p:spPr>
          <a:xfrm>
            <a:off x="2088457" y="7252525"/>
            <a:ext cx="2822713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/>
              <a:t>Analyzes user’s voice and represents it as a controller input, similar to a Joystick.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43D749-CA0E-4D46-A9B3-8FB13F41E659}"/>
              </a:ext>
            </a:extLst>
          </p:cNvPr>
          <p:cNvSpPr txBox="1"/>
          <p:nvPr/>
        </p:nvSpPr>
        <p:spPr>
          <a:xfrm>
            <a:off x="1800425" y="23875024"/>
            <a:ext cx="28227136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/>
              <a:t>Voice is interpreted on two Axes.</a:t>
            </a:r>
          </a:p>
          <a:p>
            <a:r>
              <a:rPr lang="en-US" sz="10000" dirty="0"/>
              <a:t>The Y axis represents the volume of the user’s voice ranging from very soft to very loud.</a:t>
            </a:r>
          </a:p>
          <a:p>
            <a:r>
              <a:rPr lang="en-US" sz="10000" dirty="0"/>
              <a:t>The X </a:t>
            </a:r>
            <a:r>
              <a:rPr lang="en-US" sz="10000"/>
              <a:t>axis represents </a:t>
            </a:r>
            <a:r>
              <a:rPr lang="en-US" sz="10000" dirty="0"/>
              <a:t>the pitch of the user’s voice ranging from low to high.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A2A43050-BBDC-404F-960F-29B06C27AA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910" y="31971852"/>
            <a:ext cx="23448883" cy="106130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80</Words>
  <Application>Microsoft Office PowerPoint</Application>
  <PresentationFormat>מותאם אישית</PresentationFormat>
  <Paragraphs>10</Paragraphs>
  <Slides>1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6" baseType="lpstr">
      <vt:lpstr>Arial</vt:lpstr>
      <vt:lpstr>Calibri</vt:lpstr>
      <vt:lpstr>David</vt:lpstr>
      <vt:lpstr>Times New Roman</vt:lpstr>
      <vt:lpstr>ערכת נושא Office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שקופית 1</dc:title>
  <dc:creator>adam</dc:creator>
  <cp:lastModifiedBy>sagie sagie</cp:lastModifiedBy>
  <cp:revision>33</cp:revision>
  <dcterms:created xsi:type="dcterms:W3CDTF">2010-03-24T06:07:16Z</dcterms:created>
  <dcterms:modified xsi:type="dcterms:W3CDTF">2018-06-07T13:31:12Z</dcterms:modified>
</cp:coreProperties>
</file>

<file path=docProps/thumbnail.jpeg>
</file>